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2653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41111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363439" y="130418"/>
            <a:ext cx="7641387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Муниципальный, городской округ______________________________________________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8" y="42121"/>
            <a:ext cx="394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05659"/>
              </p:ext>
            </p:extLst>
          </p:nvPr>
        </p:nvGraphicFramePr>
        <p:xfrm>
          <a:off x="708523" y="2844815"/>
          <a:ext cx="5133477" cy="1222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учителей ФК в школах,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педагогических работников в ШСК,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94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общеобразовательных организациях, всего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889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913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образования, всего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 для школьников, проведенных на муниципальном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муниципальном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97696"/>
              </p:ext>
            </p:extLst>
          </p:nvPr>
        </p:nvGraphicFramePr>
        <p:xfrm>
          <a:off x="606957" y="4141011"/>
          <a:ext cx="5339336" cy="2681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спортивной инфраструктуры, находящихся в оперативном управлении школ (спортивные залы, открытые площадки, лыжные трассы, стадионы, бассейны и т.д.)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арендуемых/используемых для организации образовательного процесса школ, объектов спортивной инфраструктуры других организаций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школ, предоставляющих спортивную инфраструктуру другим организациям,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организованным группам населения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31178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483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206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r>
                        <a:rPr lang="ru-RU" sz="1050" smtClean="0">
                          <a:effectLst/>
                        </a:rPr>
                        <a:t>206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FCF55105-6AE0-4817-84B2-78CB6CF10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72068"/>
              </p:ext>
            </p:extLst>
          </p:nvPr>
        </p:nvGraphicFramePr>
        <p:xfrm>
          <a:off x="253556" y="635039"/>
          <a:ext cx="5339336" cy="2000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Школьные спортивные клубы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общеобразовательных организаций </a:t>
                      </a:r>
                    </a:p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юр.лица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391756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созданных школьных спортивных клубов (ШСК) (в соответствии с Всероссийским реестром ШСК)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школ – участниц проектов «Футбол в школе», «Самбо в школу», «Баскетбол в школу» и т.д.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328</Words>
  <Application>Microsoft Office PowerPoint</Application>
  <PresentationFormat>Широкоэкранный</PresentationFormat>
  <Paragraphs>96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user</cp:lastModifiedBy>
  <cp:revision>17</cp:revision>
  <cp:lastPrinted>2025-03-17T15:15:55Z</cp:lastPrinted>
  <dcterms:created xsi:type="dcterms:W3CDTF">2025-01-24T16:00:12Z</dcterms:created>
  <dcterms:modified xsi:type="dcterms:W3CDTF">2025-03-17T15:17:09Z</dcterms:modified>
</cp:coreProperties>
</file>